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  <p:sldId id="262" r:id="rId3"/>
    <p:sldId id="260" r:id="rId4"/>
    <p:sldId id="270" r:id="rId5"/>
    <p:sldId id="261" r:id="rId6"/>
    <p:sldId id="271" r:id="rId7"/>
    <p:sldId id="264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14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6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327B1-FD57-924A-1578-6A89D757D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6372A-28E6-6C84-268D-6BFDBFCE5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C5BE5-252A-1AF4-34C9-10D157A8C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1813B-D852-4377-B45E-4B75D701E7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098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F37C5-2BA6-FF0D-74D7-35A57EB54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E048B-ACC2-F1CA-FF3A-8A2779E7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FD598-313F-C81E-8133-34960902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3D8BE-222F-4C7C-A7F0-A055CCD8CE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027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6F8F5-0CD0-9F22-C779-181943B02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8D520-D816-F355-7061-6EA06A29B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D14549-7B88-2AC0-72DF-A05ED227C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C53C2-CE9B-4113-AB63-386693DCF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428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C2F16-2878-2DB2-8D4B-4E5F15C81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5EC03-F727-B567-2C36-2C89FB0B3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C9608-9F2E-AA01-FEC9-E370B6500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6E3B6-7291-4029-9DE1-03C6F34D72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56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373E7-21D7-0F0B-D4CC-112895A1D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5AB26-79B9-D9CB-0B88-6266E08B3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02195-4DA2-FE67-4D54-2B316B7BA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17D38-5645-47B1-958E-23346A1E94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19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18A37F-9DBE-3212-D8B1-4C306CD3D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3268AC-C287-EA5D-C4E6-CF116CCA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A2DC09-7CF9-6530-51F5-E96BB4634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7B42B-8B5C-4DC6-AC63-6B745EB926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16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3CC6D9-0812-B966-EF3A-814DBD794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91810A-E61C-EF85-09E0-5C0E6809B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27B55D-2D65-85A7-D4E3-B4982F0E3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0B636-B8A5-4EE1-B28B-034B0F3C32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47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3B7DE9C-6393-7952-04C1-218444634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4FF7BE-6611-1C8E-751A-78BF79B9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9822615-6FA2-3871-4E31-C23436ABA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D6A3-5C2E-4A8C-876E-EC2A08E742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396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CD5F5D3-94CA-631D-3A49-71E5BCDC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E89055-4B05-DBE7-0729-F63A68D11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67A0AC8-F023-5861-A388-BB31ECD8C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3507A-F794-489A-BBD8-CF77DB96AE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806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B9454D-7952-C2CA-BA83-4F56EFE3C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97CFF9-2738-CDAA-40D9-0434108F9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82B7CE-8209-29B3-BF34-993B0156F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28B1E-BB5E-4038-8C62-A0DE7062B4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095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2509B3-41E6-374A-4D8E-2FDE09E78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CC41AE-ECAA-AE87-DA58-69C817F32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4A5A83-F634-F323-6EF4-EC7428811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347CB-1649-4E96-B12C-0F6BAF3243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94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B705E26-01E8-82A0-C3AF-EC26AB0C8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E6787A-2C7E-46CF-00C6-045DA8B7FF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10BBF-D042-2D3A-8D26-FB8905EB3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5A8C6-221F-77D4-7F1F-7665879E1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3E1BAB-FD9C-2D35-79E0-E9E4623AA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5D1432-271D-4C41-ABB6-98689F4087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807C04B-64EA-3F92-D198-77F424DA54B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latin typeface="+mn-lt"/>
              </a:rPr>
            </a:br>
            <a:endParaRPr lang="en-US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51" name="Subtitle 2">
            <a:extLst>
              <a:ext uri="{FF2B5EF4-FFF2-40B4-BE49-F238E27FC236}">
                <a16:creationId xmlns:a16="http://schemas.microsoft.com/office/drawing/2014/main" id="{72881292-A92F-E78C-8DCB-F7BBE5AB08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476250"/>
            <a:ext cx="10296525" cy="5259388"/>
          </a:xfrm>
        </p:spPr>
        <p:txBody>
          <a:bodyPr/>
          <a:lstStyle/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Verse 1:</a:t>
            </a:r>
          </a:p>
          <a:p>
            <a:pPr eaLnBrk="1" hangingPunct="1"/>
            <a:endParaRPr lang="en-US" altLang="en-US" sz="1200" i="1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Make way,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make way for Christ the King </a:t>
            </a:r>
            <a:endParaRPr lang="en-US" altLang="en-US" sz="400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In splendour arrives.</a:t>
            </a:r>
            <a:endParaRPr lang="en-US" altLang="en-US" sz="400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Fling wide the gates and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welcome Him into your lives.</a:t>
            </a:r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7C611F2-57E9-7F72-1866-1B763D8951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endParaRPr lang="en-US" alt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075" name="Subtitle 1">
            <a:extLst>
              <a:ext uri="{FF2B5EF4-FFF2-40B4-BE49-F238E27FC236}">
                <a16:creationId xmlns:a16="http://schemas.microsoft.com/office/drawing/2014/main" id="{1D122FFB-65B8-585D-10CC-CAA7AA8929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692150"/>
            <a:ext cx="10585450" cy="5545138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cs typeface="Times New Roman" panose="02020603050405020304" pitchFamily="18" charset="0"/>
              </a:rPr>
              <a:t>Chorus:   </a:t>
            </a:r>
          </a:p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Men first (ladies respond)</a:t>
            </a:r>
          </a:p>
          <a:p>
            <a:pPr eaLnBrk="1" hangingPunct="1"/>
            <a:endParaRPr lang="en-US" altLang="en-US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For the King of Kings (for the King of kings)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And let His Kingdom in.</a:t>
            </a:r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2FA55AC-9B65-AEFC-F6F4-FB79BE6B79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latin typeface="+mn-lt"/>
              </a:rPr>
            </a:br>
            <a:endParaRPr lang="en-US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099" name="Subtitle 1">
            <a:extLst>
              <a:ext uri="{FF2B5EF4-FFF2-40B4-BE49-F238E27FC236}">
                <a16:creationId xmlns:a16="http://schemas.microsoft.com/office/drawing/2014/main" id="{689E7D4A-2D56-A0DA-123F-6F4E3DBAE7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4565650"/>
          </a:xfrm>
        </p:spPr>
        <p:txBody>
          <a:bodyPr/>
          <a:lstStyle/>
          <a:p>
            <a:pPr eaLnBrk="1" hangingPunct="1"/>
            <a:r>
              <a:rPr lang="en-US" altLang="en-US" sz="1600" i="1">
                <a:solidFill>
                  <a:schemeClr val="bg1"/>
                </a:solidFill>
                <a:cs typeface="Arial" panose="020B0604020202020204" pitchFamily="34" charset="0"/>
              </a:rPr>
              <a:t>Verse 2:</a:t>
            </a:r>
          </a:p>
          <a:p>
            <a:pPr eaLnBrk="1" hangingPunct="1"/>
            <a:endParaRPr lang="en-US" altLang="en-US" sz="1600" i="1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He comes the broken hearts to heal,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The prisoners to free,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The deaf shall hear,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The lame shall dance,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The blind shall see.</a:t>
            </a:r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E1674C9-2F29-25FA-0931-FAF4847040B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endParaRPr lang="en-US" alt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5123" name="Subtitle 1">
            <a:extLst>
              <a:ext uri="{FF2B5EF4-FFF2-40B4-BE49-F238E27FC236}">
                <a16:creationId xmlns:a16="http://schemas.microsoft.com/office/drawing/2014/main" id="{780946A6-7281-B6B0-4EBE-094A7DC1444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692150"/>
            <a:ext cx="10585450" cy="5545138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cs typeface="Times New Roman" panose="02020603050405020304" pitchFamily="18" charset="0"/>
              </a:rPr>
              <a:t>Chorus:   </a:t>
            </a:r>
          </a:p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Men first (ladies respond)</a:t>
            </a:r>
          </a:p>
          <a:p>
            <a:pPr eaLnBrk="1" hangingPunct="1"/>
            <a:endParaRPr lang="en-US" altLang="en-US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For the King of Kings (for the King of kings)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And let His Kingdom in.</a:t>
            </a:r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D9763FE-F0A6-4784-8A65-25BC87318E4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latin typeface="+mn-lt"/>
              </a:rPr>
            </a:br>
            <a:endParaRPr lang="en-US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147" name="Subtitle 1">
            <a:extLst>
              <a:ext uri="{FF2B5EF4-FFF2-40B4-BE49-F238E27FC236}">
                <a16:creationId xmlns:a16="http://schemas.microsoft.com/office/drawing/2014/main" id="{44554C89-83EE-4D04-1EED-9B4B02E6F6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844925"/>
          </a:xfrm>
        </p:spPr>
        <p:txBody>
          <a:bodyPr/>
          <a:lstStyle/>
          <a:p>
            <a:pPr eaLnBrk="1" hangingPunct="1"/>
            <a:r>
              <a:rPr lang="en-US" altLang="en-US" sz="1600" i="1">
                <a:solidFill>
                  <a:schemeClr val="bg1"/>
                </a:solidFill>
                <a:cs typeface="Arial" panose="020B0604020202020204" pitchFamily="34" charset="0"/>
              </a:rPr>
              <a:t>Verse 3:</a:t>
            </a:r>
          </a:p>
          <a:p>
            <a:pPr eaLnBrk="1" hangingPunct="1"/>
            <a:endParaRPr lang="en-US" altLang="en-US" sz="110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And those who mourn with heavy hearts,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Who weep and sigh;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With laughter, joy and royal crown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He’ll beautify.</a:t>
            </a:r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7F0292E-47EB-5C88-6141-17037D04C8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endParaRPr lang="en-US" alt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171" name="Subtitle 1">
            <a:extLst>
              <a:ext uri="{FF2B5EF4-FFF2-40B4-BE49-F238E27FC236}">
                <a16:creationId xmlns:a16="http://schemas.microsoft.com/office/drawing/2014/main" id="{D3BAD4B6-2762-BB81-D525-8F468EEB26F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3" y="692150"/>
            <a:ext cx="10585450" cy="5545138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cs typeface="Times New Roman" panose="02020603050405020304" pitchFamily="18" charset="0"/>
              </a:rPr>
              <a:t>Chorus:   </a:t>
            </a:r>
          </a:p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Men first (ladies respond)</a:t>
            </a:r>
          </a:p>
          <a:p>
            <a:pPr eaLnBrk="1" hangingPunct="1"/>
            <a:endParaRPr lang="en-US" altLang="en-US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For the King of Kings (for the King of kings)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And let His Kingdom in.</a:t>
            </a:r>
            <a:endParaRPr lang="en-US" altLang="en-US" sz="4000">
              <a:solidFill>
                <a:schemeClr val="bg1"/>
              </a:solidFill>
            </a:endParaRP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1">
            <a:extLst>
              <a:ext uri="{FF2B5EF4-FFF2-40B4-BE49-F238E27FC236}">
                <a16:creationId xmlns:a16="http://schemas.microsoft.com/office/drawing/2014/main" id="{4C642C21-4232-DC27-C3C4-253CD1ED90C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557338"/>
            <a:ext cx="9144000" cy="4135437"/>
          </a:xfrm>
        </p:spPr>
        <p:txBody>
          <a:bodyPr/>
          <a:lstStyle/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Verse 4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We call you now to worship Him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As Lord of all.</a:t>
            </a:r>
            <a:endParaRPr lang="en-US" altLang="en-US" sz="400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To have no gods before Him,</a:t>
            </a:r>
            <a:endParaRPr lang="en-US" altLang="en-US" sz="400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Arial" panose="020B0604020202020204" pitchFamily="34" charset="0"/>
              </a:rPr>
              <a:t>Their thrones must fall.</a:t>
            </a:r>
            <a:endParaRPr lang="en-US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1">
            <a:extLst>
              <a:ext uri="{FF2B5EF4-FFF2-40B4-BE49-F238E27FC236}">
                <a16:creationId xmlns:a16="http://schemas.microsoft.com/office/drawing/2014/main" id="{4F0DC61D-194C-3502-FD97-1C9243DD8B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549275"/>
            <a:ext cx="10583863" cy="5543550"/>
          </a:xfrm>
        </p:spPr>
        <p:txBody>
          <a:bodyPr/>
          <a:lstStyle/>
          <a:p>
            <a:pPr eaLnBrk="1" hangingPunct="1"/>
            <a:r>
              <a:rPr lang="en-US" altLang="en-US" sz="1800">
                <a:solidFill>
                  <a:schemeClr val="bg1"/>
                </a:solidFill>
                <a:cs typeface="Arial" panose="020B0604020202020204" pitchFamily="34" charset="0"/>
              </a:rPr>
              <a:t>Chorus</a:t>
            </a:r>
          </a:p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Arial" panose="020B0604020202020204" pitchFamily="34" charset="0"/>
              </a:rPr>
              <a:t>Men first (ladies respond)</a:t>
            </a:r>
          </a:p>
          <a:p>
            <a:pPr eaLnBrk="1" hangingPunct="1"/>
            <a:endParaRPr lang="en-US" altLang="en-US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For the King of Kings (for the King of kings)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 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Make way (make way)</a:t>
            </a:r>
          </a:p>
          <a:p>
            <a:pPr eaLnBrk="1" hangingPunct="1"/>
            <a:r>
              <a:rPr lang="en-US" altLang="en-US" sz="4000">
                <a:solidFill>
                  <a:schemeClr val="bg1"/>
                </a:solidFill>
                <a:cs typeface="Times New Roman" panose="02020603050405020304" pitchFamily="18" charset="0"/>
              </a:rPr>
              <a:t>And let His Kingdom in.</a:t>
            </a:r>
            <a:endParaRPr lang="en-US" altLang="en-US" sz="400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BD64A3-0DD5-590B-C071-B9F90269F545}"/>
              </a:ext>
            </a:extLst>
          </p:cNvPr>
          <p:cNvSpPr/>
          <p:nvPr/>
        </p:nvSpPr>
        <p:spPr>
          <a:xfrm>
            <a:off x="192088" y="5786438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Song # 121074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Graham Kendrick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© 1986 Thankyou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358</Words>
  <Application>Microsoft Office PowerPoint</Application>
  <PresentationFormat>Widescreen</PresentationFormat>
  <Paragraphs>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 </vt:lpstr>
      <vt:lpstr> </vt:lpstr>
      <vt:lpstr> </vt:lpstr>
      <vt:lpstr> </vt:lpstr>
      <vt:lpstr> </vt:lpstr>
      <vt:lpstr> 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Hosanna  Carl Tuttle Hosanna, Hosanna, Hosanna in the highest Hosanna, Hosanna, Hosanna in the highest Lord we lift up your name With hearts full of praise Be exalted O Lord my God Hosanna in the highest</dc:title>
  <dc:creator>Perth Fortress Salvos</dc:creator>
  <cp:lastModifiedBy>Narelle Wheaton</cp:lastModifiedBy>
  <cp:revision>11</cp:revision>
  <dcterms:created xsi:type="dcterms:W3CDTF">1998-10-30T06:08:22Z</dcterms:created>
  <dcterms:modified xsi:type="dcterms:W3CDTF">2023-06-08T03:46:55Z</dcterms:modified>
</cp:coreProperties>
</file>